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6" r:id="rId2"/>
    <p:sldId id="2540" r:id="rId3"/>
    <p:sldId id="2565" r:id="rId4"/>
    <p:sldId id="2597" r:id="rId5"/>
    <p:sldId id="2567" r:id="rId6"/>
    <p:sldId id="2598" r:id="rId7"/>
    <p:sldId id="2599" r:id="rId8"/>
    <p:sldId id="2600" r:id="rId9"/>
    <p:sldId id="2601" r:id="rId10"/>
    <p:sldId id="2602" r:id="rId11"/>
    <p:sldId id="2603" r:id="rId12"/>
    <p:sldId id="25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5280" autoAdjust="0"/>
  </p:normalViewPr>
  <p:slideViewPr>
    <p:cSldViewPr snapToGrid="0" snapToObjects="1" showGuides="1">
      <p:cViewPr>
        <p:scale>
          <a:sx n="120" d="100"/>
          <a:sy n="120" d="100"/>
        </p:scale>
        <p:origin x="186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Defense Hito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Processual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EFCB-8907-49BB-8D58-5CB4EBB7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320" y="3107447"/>
            <a:ext cx="7874664" cy="891250"/>
          </a:xfrm>
        </p:spPr>
        <p:txBody>
          <a:bodyPr/>
          <a:lstStyle/>
          <a:p>
            <a:r>
              <a:rPr lang="en-US" dirty="0"/>
              <a:t>Video from the 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25F81-08BF-4CE8-8F25-C8C8E5F72E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All process</a:t>
            </a:r>
          </a:p>
        </p:txBody>
      </p:sp>
    </p:spTree>
    <p:extLst>
      <p:ext uri="{BB962C8B-B14F-4D97-AF65-F5344CB8AC3E}">
        <p14:creationId xmlns:p14="http://schemas.microsoft.com/office/powerpoint/2010/main" val="425027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to2">
            <a:hlinkClick r:id="" action="ppaction://media"/>
            <a:extLst>
              <a:ext uri="{FF2B5EF4-FFF2-40B4-BE49-F238E27FC236}">
                <a16:creationId xmlns:a16="http://schemas.microsoft.com/office/drawing/2014/main" id="{3C2C47CC-6494-478E-A77D-5F64B7461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594" b="5624"/>
          <a:stretch/>
        </p:blipFill>
        <p:spPr>
          <a:xfrm>
            <a:off x="3848432" y="58841"/>
            <a:ext cx="4176382" cy="67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9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81EF999-A884-4768-A0F6-4A5244B2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2725" y="1260389"/>
            <a:ext cx="2816352" cy="3173816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6CBE990D-619E-4EC3-8E3B-3235FF408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45" name="Picture Placeholder 13" descr="3 ladies in discussion" title="Decorative">
            <a:extLst>
              <a:ext uri="{FF2B5EF4-FFF2-40B4-BE49-F238E27FC236}">
                <a16:creationId xmlns:a16="http://schemas.microsoft.com/office/drawing/2014/main" id="{15E558B1-9F51-4146-A449-BF38892A84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6179737" y="4586414"/>
            <a:ext cx="2817564" cy="2271585"/>
          </a:xfrm>
        </p:spPr>
      </p:pic>
      <p:sp>
        <p:nvSpPr>
          <p:cNvPr id="54" name="Title 53" hidden="1">
            <a:extLst>
              <a:ext uri="{FF2B5EF4-FFF2-40B4-BE49-F238E27FC236}">
                <a16:creationId xmlns:a16="http://schemas.microsoft.com/office/drawing/2014/main" id="{4C6A162B-A7A0-49BC-B7CB-0A66DC417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1500"/>
            <a:ext cx="10515600" cy="55562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Photo Collage</a:t>
            </a:r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C1F0D4FA-A491-4D35-84B8-333978500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77889" y="2030436"/>
            <a:ext cx="2817564" cy="2403769"/>
          </a:xfrm>
        </p:spPr>
      </p:pic>
      <p:pic>
        <p:nvPicPr>
          <p:cNvPr id="15" name="Picture Placeholder 14" descr="two ladies talking" title="Decorative">
            <a:extLst>
              <a:ext uri="{FF2B5EF4-FFF2-40B4-BE49-F238E27FC236}">
                <a16:creationId xmlns:a16="http://schemas.microsoft.com/office/drawing/2014/main" id="{6E7929E0-03DA-4DB9-A1CD-6B898CCC0F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F0C1B8B8-F1A3-42A5-8865-E0498306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B40A54-23D4-485F-916A-05194F85CA2D}"/>
              </a:ext>
            </a:extLst>
          </p:cNvPr>
          <p:cNvSpPr txBox="1">
            <a:spLocks/>
          </p:cNvSpPr>
          <p:nvPr/>
        </p:nvSpPr>
        <p:spPr>
          <a:xfrm>
            <a:off x="2242405" y="2978425"/>
            <a:ext cx="7874664" cy="6989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dirty="0"/>
              <a:t>THANKS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25000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429001"/>
            <a:ext cx="2657979" cy="1323886"/>
          </a:xfrm>
        </p:spPr>
        <p:txBody>
          <a:bodyPr/>
          <a:lstStyle/>
          <a:p>
            <a:r>
              <a:rPr lang="en-US" dirty="0"/>
              <a:t>Test structure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Dado el </a:t>
            </a:r>
            <a:r>
              <a:rPr lang="en-US" dirty="0" err="1"/>
              <a:t>contexto</a:t>
            </a:r>
            <a:r>
              <a:rPr lang="en-US" dirty="0"/>
              <a:t> social de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planeta</a:t>
            </a:r>
            <a:r>
              <a:rPr lang="en-US" dirty="0"/>
              <a:t> que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atravesando</a:t>
            </a:r>
            <a:r>
              <a:rPr lang="en-US" dirty="0"/>
              <a:t> por </a:t>
            </a:r>
            <a:r>
              <a:rPr lang="en-US" dirty="0" err="1"/>
              <a:t>este</a:t>
            </a:r>
            <a:r>
              <a:rPr lang="en-US" dirty="0"/>
              <a:t> virus viral.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para la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defensa</a:t>
            </a:r>
            <a:r>
              <a:rPr lang="en-US" dirty="0"/>
              <a:t> </a:t>
            </a:r>
            <a:r>
              <a:rPr lang="en-US" dirty="0" err="1"/>
              <a:t>correspondiente</a:t>
            </a:r>
            <a:r>
              <a:rPr lang="en-US" dirty="0"/>
              <a:t> al </a:t>
            </a:r>
            <a:r>
              <a:rPr lang="en-US" dirty="0" err="1"/>
              <a:t>hito</a:t>
            </a:r>
            <a:r>
              <a:rPr lang="en-US" dirty="0"/>
              <a:t> 2.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/>
              <a:t>Debe generar un aplicación que permita saber en que ciudad se tiene mas casos confirmados o la cantidad de mas casos sospechosos.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 phasellus auctor efficitur.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Para poder dar </a:t>
            </a:r>
            <a:r>
              <a:rPr lang="es-MX" dirty="0" err="1"/>
              <a:t>solucion</a:t>
            </a:r>
            <a:r>
              <a:rPr lang="es-MX" dirty="0"/>
              <a:t> a este problema se debe de </a:t>
            </a:r>
            <a:r>
              <a:rPr lang="es-MX" dirty="0" err="1"/>
              <a:t>utlizar</a:t>
            </a:r>
            <a:r>
              <a:rPr lang="es-MX" dirty="0"/>
              <a:t> el </a:t>
            </a:r>
            <a:r>
              <a:rPr lang="es-MX" dirty="0" err="1"/>
              <a:t>lenguage</a:t>
            </a:r>
            <a:r>
              <a:rPr lang="es-MX" dirty="0"/>
              <a:t> JAVA utilizando el manejo de eventos, diseño XML y las buenas practicas de desarrollo.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56772-B7AC-475D-849A-4AA57B02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227" y="368493"/>
            <a:ext cx="28194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r"/>
            <a:r>
              <a:rPr lang="es-BO" dirty="0"/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PART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2FA7802-263B-469E-BB39-C710820A2F3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14425" r="48823" b="34495"/>
          <a:stretch/>
        </p:blipFill>
        <p:spPr bwMode="auto">
          <a:xfrm>
            <a:off x="1606163" y="63609"/>
            <a:ext cx="2242268" cy="311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84EB3E-8806-4C4D-A5CF-B624BFA0B750}"/>
              </a:ext>
            </a:extLst>
          </p:cNvPr>
          <p:cNvSpPr txBox="1"/>
          <p:nvPr/>
        </p:nvSpPr>
        <p:spPr>
          <a:xfrm>
            <a:off x="9208916" y="4062596"/>
            <a:ext cx="25046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A continuación muestro parte del código y un </a:t>
            </a:r>
            <a:r>
              <a:rPr lang="es-BO" sz="2000" dirty="0" err="1">
                <a:solidFill>
                  <a:schemeClr val="bg1"/>
                </a:solidFill>
                <a:cs typeface="Arial" panose="020B0604020202020204" pitchFamily="34" charset="0"/>
              </a:rPr>
              <a:t>screen</a:t>
            </a: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s-BO" sz="2000" dirty="0" err="1">
                <a:solidFill>
                  <a:schemeClr val="bg1"/>
                </a:solidFill>
                <a:cs typeface="Arial" panose="020B0604020202020204" pitchFamily="34" charset="0"/>
              </a:rPr>
              <a:t>shoot</a:t>
            </a: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 del diseño final de </a:t>
            </a:r>
            <a:r>
              <a:rPr lang="es-BO" sz="2000" dirty="0" err="1">
                <a:solidFill>
                  <a:schemeClr val="bg1"/>
                </a:solidFill>
                <a:cs typeface="Arial" panose="020B0604020202020204" pitchFamily="34" charset="0"/>
              </a:rPr>
              <a:t>Main</a:t>
            </a: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s-BO" sz="2000" dirty="0" err="1">
                <a:solidFill>
                  <a:schemeClr val="bg1"/>
                </a:solidFill>
                <a:cs typeface="Arial" panose="020B0604020202020204" pitchFamily="34" charset="0"/>
              </a:rPr>
              <a:t>Activity</a:t>
            </a: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 en Android Studio.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31249B-262F-4AB4-8298-0E62CF73E2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4221" t="4760" r="6692"/>
          <a:stretch/>
        </p:blipFill>
        <p:spPr>
          <a:xfrm>
            <a:off x="1168841" y="3343528"/>
            <a:ext cx="4993419" cy="33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r"/>
            <a:r>
              <a:rPr lang="es-BO" dirty="0"/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PART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2FA7802-263B-469E-BB39-C710820A2F3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" t="65254" r="47759" b="13021"/>
          <a:stretch/>
        </p:blipFill>
        <p:spPr bwMode="auto">
          <a:xfrm>
            <a:off x="737178" y="655538"/>
            <a:ext cx="3842774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84EB3E-8806-4C4D-A5CF-B624BFA0B750}"/>
              </a:ext>
            </a:extLst>
          </p:cNvPr>
          <p:cNvSpPr txBox="1"/>
          <p:nvPr/>
        </p:nvSpPr>
        <p:spPr>
          <a:xfrm>
            <a:off x="9208916" y="4062596"/>
            <a:ext cx="25046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A continuación muestro parte del código y un </a:t>
            </a:r>
            <a:r>
              <a:rPr lang="es-BO" sz="2000" dirty="0" err="1">
                <a:solidFill>
                  <a:schemeClr val="bg1"/>
                </a:solidFill>
                <a:cs typeface="Arial" panose="020B0604020202020204" pitchFamily="34" charset="0"/>
              </a:rPr>
              <a:t>screen</a:t>
            </a: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s-BO" sz="2000" dirty="0" err="1">
                <a:solidFill>
                  <a:schemeClr val="bg1"/>
                </a:solidFill>
                <a:cs typeface="Arial" panose="020B0604020202020204" pitchFamily="34" charset="0"/>
              </a:rPr>
              <a:t>shoot</a:t>
            </a: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 del diseño final del </a:t>
            </a:r>
            <a:r>
              <a:rPr lang="es-BO" sz="2000" dirty="0" err="1">
                <a:solidFill>
                  <a:schemeClr val="bg1"/>
                </a:solidFill>
                <a:cs typeface="Arial" panose="020B0604020202020204" pitchFamily="34" charset="0"/>
              </a:rPr>
              <a:t>Main</a:t>
            </a: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s-BO" sz="2000" dirty="0" err="1">
                <a:solidFill>
                  <a:schemeClr val="bg1"/>
                </a:solidFill>
                <a:cs typeface="Arial" panose="020B0604020202020204" pitchFamily="34" charset="0"/>
              </a:rPr>
              <a:t>Activity</a:t>
            </a:r>
            <a:r>
              <a:rPr lang="es-BO" sz="2000" dirty="0">
                <a:solidFill>
                  <a:schemeClr val="bg1"/>
                </a:solidFill>
                <a:cs typeface="Arial" panose="020B0604020202020204" pitchFamily="34" charset="0"/>
              </a:rPr>
              <a:t> en Android Studio.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782AFDA-E9C7-4A52-A62E-DD97504F42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6112" t="4615" r="7957" b="4618"/>
          <a:stretch/>
        </p:blipFill>
        <p:spPr>
          <a:xfrm>
            <a:off x="850790" y="3506524"/>
            <a:ext cx="4644604" cy="31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from Java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5620" y="12529"/>
            <a:ext cx="6121722" cy="382749"/>
          </a:xfrm>
        </p:spPr>
        <p:txBody>
          <a:bodyPr/>
          <a:lstStyle/>
          <a:p>
            <a:pPr algn="ctr"/>
            <a:r>
              <a:rPr lang="en-US" dirty="0"/>
              <a:t>Screen Shoot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s-BO" dirty="0"/>
              <a:t>En esta parte declaramos las variables que vamos a utilizar en el código, creamos un método llamado “</a:t>
            </a:r>
            <a:r>
              <a:rPr lang="es-BO" dirty="0" err="1"/>
              <a:t>initializarVariable</a:t>
            </a:r>
            <a:r>
              <a:rPr lang="es-BO" dirty="0"/>
              <a:t>” en el que vamos a recuperar los </a:t>
            </a:r>
            <a:r>
              <a:rPr lang="es-BO" dirty="0" err="1"/>
              <a:t>id’s</a:t>
            </a:r>
            <a:r>
              <a:rPr lang="es-BO" dirty="0"/>
              <a:t> del los componentes creados anteriormente.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1AD72E-1D8E-4E98-AC70-2CD26FD33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0" t="14956" r="49261" b="11536"/>
          <a:stretch/>
        </p:blipFill>
        <p:spPr>
          <a:xfrm>
            <a:off x="5308821" y="395278"/>
            <a:ext cx="4988118" cy="63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from Java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5620" y="12529"/>
            <a:ext cx="6121722" cy="382749"/>
          </a:xfrm>
        </p:spPr>
        <p:txBody>
          <a:bodyPr/>
          <a:lstStyle/>
          <a:p>
            <a:pPr algn="ctr"/>
            <a:r>
              <a:rPr lang="en-US" dirty="0"/>
              <a:t>Screen Shoot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10101" y="3737092"/>
            <a:ext cx="4301655" cy="2663707"/>
          </a:xfrm>
        </p:spPr>
        <p:txBody>
          <a:bodyPr>
            <a:normAutofit/>
          </a:bodyPr>
          <a:lstStyle/>
          <a:p>
            <a:r>
              <a:rPr lang="es-BO" dirty="0"/>
              <a:t>A continuación creamos un evento para el botón, y le asignamos un evento.</a:t>
            </a:r>
          </a:p>
          <a:p>
            <a:r>
              <a:rPr lang="es-BO" dirty="0"/>
              <a:t>El evento creado en el método “</a:t>
            </a:r>
            <a:r>
              <a:rPr lang="es-BO" dirty="0" err="1"/>
              <a:t>setValues</a:t>
            </a:r>
            <a:r>
              <a:rPr lang="es-BO" dirty="0"/>
              <a:t>” recupera los valores de los </a:t>
            </a:r>
            <a:r>
              <a:rPr lang="es-BO" dirty="0" err="1"/>
              <a:t>edit</a:t>
            </a:r>
            <a:r>
              <a:rPr lang="es-BO" dirty="0"/>
              <a:t> </a:t>
            </a:r>
            <a:r>
              <a:rPr lang="es-BO" dirty="0" err="1"/>
              <a:t>text</a:t>
            </a:r>
            <a:r>
              <a:rPr lang="es-BO" dirty="0"/>
              <a:t> donde pondremos la cantidad de infectados y sospechosos, de esa manera asignar ese valor a sus respectivas ciudades.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59C95-115F-4194-B4C4-F76EC2DB8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6" t="10203" r="44696" b="34261"/>
          <a:stretch/>
        </p:blipFill>
        <p:spPr>
          <a:xfrm>
            <a:off x="5239909" y="699714"/>
            <a:ext cx="6531985" cy="5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1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from Java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5620" y="12529"/>
            <a:ext cx="6121722" cy="382749"/>
          </a:xfrm>
        </p:spPr>
        <p:txBody>
          <a:bodyPr/>
          <a:lstStyle/>
          <a:p>
            <a:pPr algn="ctr"/>
            <a:r>
              <a:rPr lang="en-US" dirty="0"/>
              <a:t>Screen Shoot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10101" y="3737092"/>
            <a:ext cx="4301655" cy="2663707"/>
          </a:xfrm>
        </p:spPr>
        <p:txBody>
          <a:bodyPr>
            <a:normAutofit/>
          </a:bodyPr>
          <a:lstStyle/>
          <a:p>
            <a:r>
              <a:rPr lang="es-BO" dirty="0"/>
              <a:t>Creamos un método llamado “calcular” para completar la segunda parte del examen. En este método vamos a comparar el </a:t>
            </a:r>
            <a:r>
              <a:rPr lang="es-BO" dirty="0" err="1"/>
              <a:t>edit</a:t>
            </a:r>
            <a:r>
              <a:rPr lang="es-BO" dirty="0"/>
              <a:t> </a:t>
            </a:r>
            <a:r>
              <a:rPr lang="es-BO" dirty="0" err="1"/>
              <a:t>text</a:t>
            </a:r>
            <a:r>
              <a:rPr lang="es-BO" dirty="0"/>
              <a:t> “</a:t>
            </a:r>
            <a:r>
              <a:rPr lang="es-BO" dirty="0" err="1"/>
              <a:t>etBusqueda</a:t>
            </a:r>
            <a:r>
              <a:rPr lang="es-BO" dirty="0"/>
              <a:t>” con las palabras “</a:t>
            </a:r>
            <a:r>
              <a:rPr lang="es-BO" dirty="0" err="1"/>
              <a:t>conf</a:t>
            </a:r>
            <a:r>
              <a:rPr lang="es-BO" dirty="0"/>
              <a:t>” y “</a:t>
            </a:r>
            <a:r>
              <a:rPr lang="es-BO" dirty="0" err="1"/>
              <a:t>sossp</a:t>
            </a:r>
            <a:r>
              <a:rPr lang="es-BO" dirty="0"/>
              <a:t>” para obtener un mensaje del numero mayor de los sospechosos o confirmados.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0C76F-BFB7-4623-8753-5262D20D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7" t="13217" r="44761" b="16522"/>
          <a:stretch/>
        </p:blipFill>
        <p:spPr>
          <a:xfrm>
            <a:off x="5530237" y="395278"/>
            <a:ext cx="5823563" cy="62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4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EFCB-8907-49BB-8D58-5CB4EBB7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320" y="3107447"/>
            <a:ext cx="7874664" cy="891250"/>
          </a:xfrm>
        </p:spPr>
        <p:txBody>
          <a:bodyPr/>
          <a:lstStyle/>
          <a:p>
            <a:r>
              <a:rPr lang="en-US" dirty="0"/>
              <a:t>Screen Shoot from the 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25F81-08BF-4CE8-8F25-C8C8E5F72E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Screen</a:t>
            </a:r>
          </a:p>
        </p:txBody>
      </p:sp>
    </p:spTree>
    <p:extLst>
      <p:ext uri="{BB962C8B-B14F-4D97-AF65-F5344CB8AC3E}">
        <p14:creationId xmlns:p14="http://schemas.microsoft.com/office/powerpoint/2010/main" val="199789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52134CE-0CB8-449B-B2D2-A4DC5E400C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633" b="5637"/>
          <a:stretch/>
        </p:blipFill>
        <p:spPr>
          <a:xfrm>
            <a:off x="3836253" y="146419"/>
            <a:ext cx="4519494" cy="6565161"/>
          </a:xfrm>
        </p:spPr>
      </p:pic>
    </p:spTree>
    <p:extLst>
      <p:ext uri="{BB962C8B-B14F-4D97-AF65-F5344CB8AC3E}">
        <p14:creationId xmlns:p14="http://schemas.microsoft.com/office/powerpoint/2010/main" val="2939071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0</TotalTime>
  <Words>317</Words>
  <Application>Microsoft Office PowerPoint</Application>
  <PresentationFormat>Widescreen</PresentationFormat>
  <Paragraphs>30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Defense Hito 2</vt:lpstr>
      <vt:lpstr>Test structure </vt:lpstr>
      <vt:lpstr>FIRST PART</vt:lpstr>
      <vt:lpstr>SECOND PART</vt:lpstr>
      <vt:lpstr>Code from Java</vt:lpstr>
      <vt:lpstr>Code from Java</vt:lpstr>
      <vt:lpstr>Code from Java</vt:lpstr>
      <vt:lpstr>Screen Shoot from the Phone</vt:lpstr>
      <vt:lpstr>PowerPoint Presentation</vt:lpstr>
      <vt:lpstr>Video from the Phone</vt:lpstr>
      <vt:lpstr>PowerPoint Presentation</vt:lpstr>
      <vt:lpstr>Photo Collage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2020-04-14T17:01:30Z</dcterms:created>
  <dcterms:modified xsi:type="dcterms:W3CDTF">2020-04-14T18:30:42Z</dcterms:modified>
</cp:coreProperties>
</file>